
<file path=[Content_Types].xml><?xml version="1.0" encoding="utf-8"?>
<Types xmlns="http://schemas.openxmlformats.org/package/2006/content-types">
  <Default Extension="bmp" ContentType="image/bmp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F9F0D7"/>
          </a:solidFill>
        </a:fill>
      </a:tcStyle>
    </a:wholeTbl>
    <a:band2H>
      <a:tcTxStyle/>
      <a:tcStyle>
        <a:tcBdr/>
        <a:fill>
          <a:solidFill>
            <a:srgbClr val="FCF7EC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F9F0D7"/>
          </a:solidFill>
        </a:fill>
      </a:tcStyle>
    </a:wholeTbl>
    <a:band2H>
      <a:tcTxStyle/>
      <a:tcStyle>
        <a:tcBdr/>
        <a:fill>
          <a:solidFill>
            <a:srgbClr val="FCF7EC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F9F0D7"/>
          </a:solidFill>
        </a:fill>
      </a:tcStyle>
    </a:wholeTbl>
    <a:band2H>
      <a:tcTxStyle/>
      <a:tcStyle>
        <a:tcBdr/>
        <a:fill>
          <a:solidFill>
            <a:srgbClr val="FCF7EC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9"/>
          </a:solidFill>
        </a:fill>
      </a:tcStyle>
    </a:wholeTbl>
    <a:band2H>
      <a:tcTxStyle/>
      <a:tcStyle>
        <a:tcBdr/>
        <a:fill>
          <a:solidFill>
            <a:schemeClr val="accent1">
              <a:hueOff val="-2778947"/>
              <a:satOff val="-79166"/>
              <a:lumOff val="28235"/>
            </a:schemeClr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060"/>
              </a:solidFill>
              <a:prstDash val="solid"/>
              <a:round/>
            </a:ln>
          </a:top>
          <a:bottom>
            <a:ln w="254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2778947"/>
              <a:satOff val="-79166"/>
              <a:lumOff val="28235"/>
            </a:schemeClr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060"/>
              </a:solidFill>
              <a:prstDash val="solid"/>
              <a:round/>
            </a:ln>
          </a:top>
          <a:bottom>
            <a:ln w="254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002060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002060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00206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12700" cap="flat">
              <a:solidFill>
                <a:srgbClr val="002060"/>
              </a:solidFill>
              <a:prstDash val="solid"/>
              <a:round/>
            </a:ln>
          </a:top>
          <a:bottom>
            <a:ln w="127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solidFill>
            <a:srgbClr val="00206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1">
              <a:hueOff val="-2778947"/>
              <a:satOff val="-79166"/>
              <a:lumOff val="28235"/>
            </a:schemeClr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12700" cap="flat">
              <a:solidFill>
                <a:srgbClr val="002060"/>
              </a:solidFill>
              <a:prstDash val="solid"/>
              <a:round/>
            </a:ln>
          </a:top>
          <a:bottom>
            <a:ln w="127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solidFill>
            <a:srgbClr val="002060">
              <a:alpha val="20000"/>
            </a:srgbClr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50800" cap="flat">
              <a:solidFill>
                <a:srgbClr val="002060"/>
              </a:solidFill>
              <a:prstDash val="solid"/>
              <a:round/>
            </a:ln>
          </a:top>
          <a:bottom>
            <a:ln w="127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12700" cap="flat">
              <a:solidFill>
                <a:srgbClr val="002060"/>
              </a:solidFill>
              <a:prstDash val="solid"/>
              <a:round/>
            </a:ln>
          </a:top>
          <a:bottom>
            <a:ln w="254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3"/>
    <p:restoredTop sz="94685"/>
  </p:normalViewPr>
  <p:slideViewPr>
    <p:cSldViewPr snapToGrid="0" snapToObjects="1">
      <p:cViewPr varScale="1">
        <p:scale>
          <a:sx n="134" d="100"/>
          <a:sy n="134" d="100"/>
        </p:scale>
        <p:origin x="2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7" d="100"/>
          <a:sy n="107" d="100"/>
        </p:scale>
        <p:origin x="440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395536" y="3753458"/>
            <a:ext cx="8320090" cy="1294572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Um</a:t>
            </a:r>
          </a:p>
          <a:p>
            <a:pPr lvl="1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Dois</a:t>
            </a:r>
            <a:endParaRPr dirty="0"/>
          </a:p>
          <a:p>
            <a:pPr lvl="2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Três</a:t>
            </a:r>
            <a:endParaRPr dirty="0"/>
          </a:p>
          <a:p>
            <a:pPr lvl="3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Quatro</a:t>
            </a:r>
          </a:p>
          <a:p>
            <a:pPr lvl="4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Cinco</a:t>
            </a:r>
          </a:p>
        </p:txBody>
      </p:sp>
      <p:sp>
        <p:nvSpPr>
          <p:cNvPr id="3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4B4A1-AA7A-5E45-8F7A-FB7ACB95D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581" y="1288358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13"/>
          <p:cNvSpPr/>
          <p:nvPr/>
        </p:nvSpPr>
        <p:spPr>
          <a:xfrm>
            <a:off x="228600" y="228600"/>
            <a:ext cx="8695944" cy="2134545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DCAF1A"/>
              </a:gs>
              <a:gs pos="48000">
                <a:srgbClr val="F0D782"/>
              </a:gs>
              <a:gs pos="100000">
                <a:srgbClr val="F6E6B2"/>
              </a:gs>
            </a:gsLst>
            <a:lin ang="162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chemeClr val="accent1">
                    <a:hueOff val="-2778947"/>
                    <a:satOff val="-79166"/>
                    <a:lumOff val="28235"/>
                  </a:schemeClr>
                </a:solidFill>
              </a:defRPr>
            </a:pPr>
            <a:endParaRPr/>
          </a:p>
        </p:txBody>
      </p:sp>
      <p:grpSp>
        <p:nvGrpSpPr>
          <p:cNvPr id="45" name="Group 15"/>
          <p:cNvGrpSpPr/>
          <p:nvPr/>
        </p:nvGrpSpPr>
        <p:grpSpPr>
          <a:xfrm>
            <a:off x="228600" y="1424730"/>
            <a:ext cx="8723377" cy="1329874"/>
            <a:chOff x="0" y="0"/>
            <a:chExt cx="8723376" cy="1329873"/>
          </a:xfrm>
        </p:grpSpPr>
        <p:sp>
          <p:nvSpPr>
            <p:cNvPr id="40" name="Freeform 1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1" name="Freeform 18"/>
            <p:cNvSpPr/>
            <p:nvPr/>
          </p:nvSpPr>
          <p:spPr>
            <a:xfrm>
              <a:off x="2398378" y="23744"/>
              <a:ext cx="5544517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2" name="Freeform 2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3" name="Freeform 2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4" name="Freeform 1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pic>
        <p:nvPicPr>
          <p:cNvPr id="46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875" y="395986"/>
            <a:ext cx="1789000" cy="8523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icture 8" descr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55" y="344053"/>
            <a:ext cx="1098586" cy="956175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228600" y="2276872"/>
            <a:ext cx="8519863" cy="3849292"/>
          </a:xfrm>
          <a:prstGeom prst="rect">
            <a:avLst/>
          </a:prstGeom>
        </p:spPr>
        <p:txBody>
          <a:bodyPr anchor="t"/>
          <a:lstStyle>
            <a:lvl1pPr marL="274320" indent="-274320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1pPr>
            <a:lvl2pPr marL="610552" indent="-308610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2pPr>
            <a:lvl3pPr marL="884237" indent="-257175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3pPr>
            <a:lvl4pPr marL="1208314" indent="-293914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4pPr>
            <a:lvl5pPr marL="1577339" indent="-342900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Texto do Título"/>
          <p:cNvSpPr txBox="1">
            <a:spLocks noGrp="1"/>
          </p:cNvSpPr>
          <p:nvPr>
            <p:ph type="title"/>
          </p:nvPr>
        </p:nvSpPr>
        <p:spPr>
          <a:xfrm>
            <a:off x="1589536" y="344053"/>
            <a:ext cx="5353445" cy="1080677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09319"/>
            <a:ext cx="343903" cy="358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bm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134545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DCAF1A"/>
              </a:gs>
              <a:gs pos="48000">
                <a:srgbClr val="F0D782"/>
              </a:gs>
              <a:gs pos="100000">
                <a:srgbClr val="F6E6B2"/>
              </a:gs>
            </a:gsLst>
            <a:lin ang="162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chemeClr val="accent1">
                    <a:hueOff val="-2778947"/>
                    <a:satOff val="-79166"/>
                    <a:lumOff val="28235"/>
                  </a:schemeClr>
                </a:solidFill>
              </a:defRPr>
            </a:pPr>
            <a:endParaRPr/>
          </a:p>
        </p:txBody>
      </p:sp>
      <p:grpSp>
        <p:nvGrpSpPr>
          <p:cNvPr id="8" name="Group 15"/>
          <p:cNvGrpSpPr/>
          <p:nvPr/>
        </p:nvGrpSpPr>
        <p:grpSpPr>
          <a:xfrm>
            <a:off x="228600" y="1424730"/>
            <a:ext cx="8723377" cy="1329874"/>
            <a:chOff x="0" y="0"/>
            <a:chExt cx="8723376" cy="1329873"/>
          </a:xfrm>
        </p:grpSpPr>
        <p:sp>
          <p:nvSpPr>
            <p:cNvPr id="3" name="Freeform 1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" name="Freeform 18"/>
            <p:cNvSpPr/>
            <p:nvPr/>
          </p:nvSpPr>
          <p:spPr>
            <a:xfrm>
              <a:off x="2398378" y="23744"/>
              <a:ext cx="5544517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5" name="Freeform 2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6" name="Freeform 2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7" name="Freeform 1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4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pic>
        <p:nvPicPr>
          <p:cNvPr id="9" name="Picture 6" descr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1875" y="395986"/>
            <a:ext cx="1789000" cy="8523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8" descr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055" y="344053"/>
            <a:ext cx="1098586" cy="95617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ounded Rectangle 15"/>
          <p:cNvSpPr/>
          <p:nvPr/>
        </p:nvSpPr>
        <p:spPr>
          <a:xfrm>
            <a:off x="228600" y="188639"/>
            <a:ext cx="8695944" cy="612068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E6BC2C"/>
              </a:gs>
              <a:gs pos="100000">
                <a:srgbClr val="F6E6B2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chemeClr val="accent1">
                    <a:hueOff val="-2778947"/>
                    <a:satOff val="-79166"/>
                    <a:lumOff val="28235"/>
                  </a:schemeClr>
                </a:solidFill>
              </a:defRPr>
            </a:pPr>
            <a:endParaRPr/>
          </a:p>
        </p:txBody>
      </p:sp>
      <p:grpSp>
        <p:nvGrpSpPr>
          <p:cNvPr id="17" name="Group 9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12" name="Freeform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3" name="Freeform 18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4" name="Freeform 2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5" name="Freeform 26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6" name="Freeform 1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4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19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19330"/>
            <a:ext cx="343903" cy="358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" name="Picture 6" descr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7292" y="503872"/>
            <a:ext cx="1892796" cy="9017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Picture 8" descr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7" y="400113"/>
            <a:ext cx="1300539" cy="113194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6"/>
          <p:cNvSpPr txBox="1"/>
          <p:nvPr/>
        </p:nvSpPr>
        <p:spPr>
          <a:xfrm>
            <a:off x="1624066" y="509211"/>
            <a:ext cx="5262729" cy="913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XXV</a:t>
            </a:r>
            <a:r>
              <a:rPr lang="pt-BR" dirty="0" err="1"/>
              <a:t>I</a:t>
            </a:r>
            <a:r>
              <a:rPr dirty="0"/>
              <a:t> </a:t>
            </a:r>
            <a:r>
              <a:rPr dirty="0" err="1"/>
              <a:t>Congresso</a:t>
            </a:r>
            <a:r>
              <a:rPr dirty="0"/>
              <a:t> </a:t>
            </a:r>
            <a:r>
              <a:rPr dirty="0" err="1"/>
              <a:t>Brasileiro</a:t>
            </a:r>
            <a:r>
              <a:rPr dirty="0"/>
              <a:t> de Custos</a:t>
            </a:r>
            <a:br>
              <a:rPr dirty="0"/>
            </a:br>
            <a:r>
              <a:rPr lang="pt-BR" dirty="0"/>
              <a:t>Curitiba</a:t>
            </a:r>
            <a:r>
              <a:rPr dirty="0"/>
              <a:t>, 1</a:t>
            </a:r>
            <a:r>
              <a:rPr lang="pt-BR" dirty="0"/>
              <a:t>1</a:t>
            </a:r>
            <a:r>
              <a:rPr dirty="0"/>
              <a:t> a 1</a:t>
            </a:r>
            <a:r>
              <a:rPr lang="pt-BR" dirty="0"/>
              <a:t>3</a:t>
            </a:r>
            <a:r>
              <a:rPr dirty="0"/>
              <a:t> de </a:t>
            </a:r>
            <a:r>
              <a:rPr dirty="0" err="1"/>
              <a:t>novembro</a:t>
            </a:r>
            <a:r>
              <a:rPr dirty="0"/>
              <a:t> de 201</a:t>
            </a:r>
            <a:r>
              <a:rPr lang="pt-BR" dirty="0"/>
              <a:t>9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1pPr>
      <a:lvl2pPr marL="0" marR="0" indent="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2pPr>
      <a:lvl3pPr marL="0" marR="0" indent="914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3pPr>
      <a:lvl4pPr marL="0" marR="0" indent="1371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4pPr>
      <a:lvl5pPr marL="0" marR="0" indent="18288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5pPr>
      <a:lvl6pPr marL="0" marR="0" indent="2286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6pPr>
      <a:lvl7pPr marL="0" marR="0" indent="2743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7pPr>
      <a:lvl8pPr marL="0" marR="0" indent="3200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8pPr>
      <a:lvl9pPr marL="0" marR="0" indent="3657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F635-0F1F-174A-A60E-A57AE83DA51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A9476D-31BF-3541-AC90-983619598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581" y="2366128"/>
            <a:ext cx="6858000" cy="13098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ço Reservado para Rodapé 2"/>
          <p:cNvSpPr txBox="1"/>
          <p:nvPr/>
        </p:nvSpPr>
        <p:spPr>
          <a:xfrm>
            <a:off x="228599" y="6353383"/>
            <a:ext cx="772777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b="1"/>
            </a:lvl1pPr>
          </a:lstStyle>
          <a:p>
            <a:r>
              <a:rPr dirty="0"/>
              <a:t>XXV</a:t>
            </a:r>
            <a:r>
              <a:rPr lang="pt-BR" dirty="0" err="1"/>
              <a:t>I</a:t>
            </a:r>
            <a:r>
              <a:rPr dirty="0"/>
              <a:t> </a:t>
            </a:r>
            <a:r>
              <a:rPr dirty="0" err="1"/>
              <a:t>Congresso</a:t>
            </a:r>
            <a:r>
              <a:rPr dirty="0"/>
              <a:t> </a:t>
            </a:r>
            <a:r>
              <a:rPr dirty="0" err="1"/>
              <a:t>Brasileiro</a:t>
            </a:r>
            <a:r>
              <a:rPr dirty="0"/>
              <a:t> de Custos – </a:t>
            </a:r>
            <a:r>
              <a:rPr lang="pt-BR" dirty="0"/>
              <a:t>Curitiba, PR</a:t>
            </a:r>
            <a:r>
              <a:rPr dirty="0"/>
              <a:t> – 1</a:t>
            </a:r>
            <a:r>
              <a:rPr lang="pt-BR" dirty="0"/>
              <a:t>1</a:t>
            </a:r>
            <a:r>
              <a:rPr dirty="0"/>
              <a:t> a 1</a:t>
            </a:r>
            <a:r>
              <a:rPr lang="pt-BR" dirty="0"/>
              <a:t>3</a:t>
            </a:r>
            <a:r>
              <a:rPr dirty="0"/>
              <a:t> de </a:t>
            </a:r>
            <a:r>
              <a:rPr dirty="0" err="1"/>
              <a:t>novembro</a:t>
            </a:r>
            <a:r>
              <a:rPr dirty="0"/>
              <a:t> de 201</a:t>
            </a:r>
            <a:r>
              <a:rPr lang="pt-BR" dirty="0"/>
              <a:t>9</a:t>
            </a:r>
            <a:endParaRPr dirty="0"/>
          </a:p>
        </p:txBody>
      </p:sp>
      <p:sp>
        <p:nvSpPr>
          <p:cNvPr id="63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09319"/>
            <a:ext cx="224022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64" name="Espaço Reservado para Conteúdo 1"/>
          <p:cNvSpPr txBox="1">
            <a:spLocks noGrp="1"/>
          </p:cNvSpPr>
          <p:nvPr>
            <p:ph type="body" idx="1"/>
          </p:nvPr>
        </p:nvSpPr>
        <p:spPr>
          <a:xfrm>
            <a:off x="228600" y="2276872"/>
            <a:ext cx="8519863" cy="384929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Título 3"/>
          <p:cNvSpPr txBox="1">
            <a:spLocks noGrp="1"/>
          </p:cNvSpPr>
          <p:nvPr>
            <p:ph type="title"/>
          </p:nvPr>
        </p:nvSpPr>
        <p:spPr>
          <a:xfrm>
            <a:off x="1589535" y="344053"/>
            <a:ext cx="5353446" cy="1080677"/>
          </a:xfrm>
          <a:prstGeom prst="rect">
            <a:avLst/>
          </a:prstGeom>
        </p:spPr>
        <p:txBody>
          <a:bodyPr/>
          <a:lstStyle/>
          <a:p>
            <a:pPr defTabSz="804672">
              <a:defRPr sz="3343"/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Espaço Reservado para Rodapé 2"/>
          <p:cNvSpPr txBox="1"/>
          <p:nvPr/>
        </p:nvSpPr>
        <p:spPr>
          <a:xfrm>
            <a:off x="228599" y="6353383"/>
            <a:ext cx="772777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b="1"/>
            </a:lvl1pPr>
          </a:lstStyle>
          <a:p>
            <a:r>
              <a:rPr dirty="0"/>
              <a:t>XXV</a:t>
            </a:r>
            <a:r>
              <a:rPr lang="pt-BR" dirty="0" err="1"/>
              <a:t>I</a:t>
            </a:r>
            <a:r>
              <a:rPr dirty="0"/>
              <a:t> </a:t>
            </a:r>
            <a:r>
              <a:rPr dirty="0" err="1"/>
              <a:t>Congresso</a:t>
            </a:r>
            <a:r>
              <a:rPr dirty="0"/>
              <a:t> </a:t>
            </a:r>
            <a:r>
              <a:rPr dirty="0" err="1"/>
              <a:t>Brasileiro</a:t>
            </a:r>
            <a:r>
              <a:rPr dirty="0"/>
              <a:t> de Custos – </a:t>
            </a:r>
            <a:r>
              <a:rPr lang="pt-BR" dirty="0"/>
              <a:t>Curitiba, PR</a:t>
            </a:r>
            <a:r>
              <a:rPr dirty="0"/>
              <a:t> – 1</a:t>
            </a:r>
            <a:r>
              <a:rPr lang="pt-BR" dirty="0"/>
              <a:t>1</a:t>
            </a:r>
            <a:r>
              <a:rPr dirty="0"/>
              <a:t> a 1</a:t>
            </a:r>
            <a:r>
              <a:rPr lang="pt-BR" dirty="0"/>
              <a:t>3</a:t>
            </a:r>
            <a:r>
              <a:rPr dirty="0"/>
              <a:t> de </a:t>
            </a:r>
            <a:r>
              <a:rPr dirty="0" err="1"/>
              <a:t>novembro</a:t>
            </a:r>
            <a:r>
              <a:rPr dirty="0"/>
              <a:t> de 201</a:t>
            </a:r>
            <a:r>
              <a:rPr lang="pt-BR" dirty="0"/>
              <a:t>9</a:t>
            </a:r>
            <a:endParaRPr dirty="0"/>
          </a:p>
        </p:txBody>
      </p:sp>
      <p:sp>
        <p:nvSpPr>
          <p:cNvPr id="68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09319"/>
            <a:ext cx="224022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9" name="Espaço Reservado para Conteúdo 1"/>
          <p:cNvSpPr txBox="1">
            <a:spLocks noGrp="1"/>
          </p:cNvSpPr>
          <p:nvPr>
            <p:ph type="body" idx="1"/>
          </p:nvPr>
        </p:nvSpPr>
        <p:spPr>
          <a:xfrm>
            <a:off x="228600" y="2276872"/>
            <a:ext cx="8519863" cy="384929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Título 3"/>
          <p:cNvSpPr txBox="1">
            <a:spLocks noGrp="1"/>
          </p:cNvSpPr>
          <p:nvPr>
            <p:ph type="title"/>
          </p:nvPr>
        </p:nvSpPr>
        <p:spPr>
          <a:xfrm>
            <a:off x="1589535" y="344053"/>
            <a:ext cx="5353446" cy="1080677"/>
          </a:xfrm>
          <a:prstGeom prst="rect">
            <a:avLst/>
          </a:prstGeom>
        </p:spPr>
        <p:txBody>
          <a:bodyPr/>
          <a:lstStyle/>
          <a:p>
            <a:pPr defTabSz="804672">
              <a:defRPr sz="3343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lo Caso CBC 2016">
  <a:themeElements>
    <a:clrScheme name="Modelo Caso CBC 2016">
      <a:dk1>
        <a:srgbClr val="002060"/>
      </a:dk1>
      <a:lt1>
        <a:srgbClr val="606060"/>
      </a:lt1>
      <a:dk2>
        <a:srgbClr val="A7A7A7"/>
      </a:dk2>
      <a:lt2>
        <a:srgbClr val="535353"/>
      </a:lt2>
      <a:accent1>
        <a:srgbClr val="F0D67E"/>
      </a:accent1>
      <a:accent2>
        <a:srgbClr val="867847"/>
      </a:accent2>
      <a:accent3>
        <a:srgbClr val="675C36"/>
      </a:accent3>
      <a:accent4>
        <a:srgbClr val="484026"/>
      </a:accent4>
      <a:accent5>
        <a:srgbClr val="292415"/>
      </a:accent5>
      <a:accent6>
        <a:srgbClr val="0A0905"/>
      </a:accent6>
      <a:hlink>
        <a:srgbClr val="0000FF"/>
      </a:hlink>
      <a:folHlink>
        <a:srgbClr val="FF00FF"/>
      </a:folHlink>
    </a:clrScheme>
    <a:fontScheme name="Modelo Caso CBC 20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delo Caso CBC 20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2778947"/>
            <a:satOff val="-79166"/>
            <a:lumOff val="28235"/>
          </a:schemeClr>
        </a:solidFill>
        <a:ln w="15875" cap="flat">
          <a:solidFill>
            <a:srgbClr val="C3A53D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C3A53D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lo Caso CBC 2016">
  <a:themeElements>
    <a:clrScheme name="Modelo Caso CBC 20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D67E"/>
      </a:accent1>
      <a:accent2>
        <a:srgbClr val="867847"/>
      </a:accent2>
      <a:accent3>
        <a:srgbClr val="675C36"/>
      </a:accent3>
      <a:accent4>
        <a:srgbClr val="484026"/>
      </a:accent4>
      <a:accent5>
        <a:srgbClr val="292415"/>
      </a:accent5>
      <a:accent6>
        <a:srgbClr val="0A0905"/>
      </a:accent6>
      <a:hlink>
        <a:srgbClr val="0000FF"/>
      </a:hlink>
      <a:folHlink>
        <a:srgbClr val="FF00FF"/>
      </a:folHlink>
    </a:clrScheme>
    <a:fontScheme name="Modelo Caso CBC 20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delo Caso CBC 20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2778947"/>
            <a:satOff val="-79166"/>
            <a:lumOff val="28235"/>
          </a:schemeClr>
        </a:solidFill>
        <a:ln w="15875" cap="flat">
          <a:solidFill>
            <a:srgbClr val="C3A53D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C3A53D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Candara</vt:lpstr>
      <vt:lpstr>Symbol</vt:lpstr>
      <vt:lpstr>Modelo Caso CBC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Luis Gustavo Bornia</cp:lastModifiedBy>
  <cp:revision>3</cp:revision>
  <dcterms:modified xsi:type="dcterms:W3CDTF">2019-10-14T18:39:39Z</dcterms:modified>
</cp:coreProperties>
</file>