
<file path=[Content_Types].xml><?xml version="1.0" encoding="utf-8"?>
<Types xmlns="http://schemas.openxmlformats.org/package/2006/content-types">
  <Default Extension="bmp" ContentType="image/bmp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2060"/>
        </a:solidFill>
        <a:effectLst/>
        <a:uFillTx/>
        <a:latin typeface="Candara"/>
        <a:ea typeface="Candara"/>
        <a:cs typeface="Candara"/>
        <a:sym typeface="Candar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F9F0D7"/>
          </a:solidFill>
        </a:fill>
      </a:tcStyle>
    </a:wholeTbl>
    <a:band2H>
      <a:tcTxStyle/>
      <a:tcStyle>
        <a:tcBdr/>
        <a:fill>
          <a:solidFill>
            <a:srgbClr val="FCF7EC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F9F0D7"/>
          </a:solidFill>
        </a:fill>
      </a:tcStyle>
    </a:wholeTbl>
    <a:band2H>
      <a:tcTxStyle/>
      <a:tcStyle>
        <a:tcBdr/>
        <a:fill>
          <a:solidFill>
            <a:srgbClr val="FCF7EC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F9F0D7"/>
          </a:solidFill>
        </a:fill>
      </a:tcStyle>
    </a:wholeTbl>
    <a:band2H>
      <a:tcTxStyle/>
      <a:tcStyle>
        <a:tcBdr/>
        <a:fill>
          <a:solidFill>
            <a:srgbClr val="FCF7EC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9"/>
          </a:solidFill>
        </a:fill>
      </a:tcStyle>
    </a:wholeTbl>
    <a:band2H>
      <a:tcTxStyle/>
      <a:tcStyle>
        <a:tcBdr/>
        <a:fill>
          <a:solidFill>
            <a:schemeClr val="accent1">
              <a:hueOff val="-2778947"/>
              <a:satOff val="-79166"/>
              <a:lumOff val="28235"/>
            </a:schemeClr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060"/>
              </a:solidFill>
              <a:prstDash val="solid"/>
              <a:round/>
            </a:ln>
          </a:top>
          <a:bottom>
            <a:ln w="25400" cap="flat">
              <a:solidFill>
                <a:srgbClr val="0020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2778947"/>
              <a:satOff val="-79166"/>
              <a:lumOff val="28235"/>
            </a:schemeClr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060"/>
              </a:solidFill>
              <a:prstDash val="solid"/>
              <a:round/>
            </a:ln>
          </a:top>
          <a:bottom>
            <a:ln w="25400" cap="flat">
              <a:solidFill>
                <a:srgbClr val="00206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/>
      <a:tcStyle>
        <a:tcBdr/>
        <a:fill>
          <a:solidFill>
            <a:srgbClr val="E6E7E9"/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002060"/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002060"/>
          </a:solidFill>
        </a:fill>
      </a:tcStyle>
    </a:lastRow>
    <a:firstRow>
      <a:tcTxStyle b="on" i="off">
        <a:font>
          <a:latin typeface="Candara"/>
          <a:ea typeface="Candara"/>
          <a:cs typeface="Candara"/>
        </a:font>
        <a:schemeClr val="accent1">
          <a:hueOff val="-2778947"/>
          <a:satOff val="-79166"/>
          <a:lumOff val="28235"/>
        </a:schemeClr>
      </a:tcTxStyle>
      <a:tcStyle>
        <a:tcBdr>
          <a:lef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</a:insideV>
        </a:tcBdr>
        <a:fill>
          <a:solidFill>
            <a:srgbClr val="00206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rgbClr val="002060"/>
              </a:solidFill>
              <a:prstDash val="solid"/>
              <a:round/>
            </a:ln>
          </a:left>
          <a:right>
            <a:ln w="12700" cap="flat">
              <a:solidFill>
                <a:srgbClr val="002060"/>
              </a:solidFill>
              <a:prstDash val="solid"/>
              <a:round/>
            </a:ln>
          </a:right>
          <a:top>
            <a:ln w="12700" cap="flat">
              <a:solidFill>
                <a:srgbClr val="002060"/>
              </a:solidFill>
              <a:prstDash val="solid"/>
              <a:round/>
            </a:ln>
          </a:top>
          <a:bottom>
            <a:ln w="12700" cap="flat">
              <a:solidFill>
                <a:srgbClr val="002060"/>
              </a:solidFill>
              <a:prstDash val="solid"/>
              <a:round/>
            </a:ln>
          </a:bottom>
          <a:insideH>
            <a:ln w="12700" cap="flat">
              <a:solidFill>
                <a:srgbClr val="002060"/>
              </a:solidFill>
              <a:prstDash val="solid"/>
              <a:round/>
            </a:ln>
          </a:insideH>
          <a:insideV>
            <a:ln w="12700" cap="flat">
              <a:solidFill>
                <a:srgbClr val="002060"/>
              </a:solidFill>
              <a:prstDash val="solid"/>
              <a:round/>
            </a:ln>
          </a:insideV>
        </a:tcBdr>
        <a:fill>
          <a:solidFill>
            <a:srgbClr val="00206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1">
              <a:hueOff val="-2778947"/>
              <a:satOff val="-79166"/>
              <a:lumOff val="28235"/>
            </a:schemeClr>
          </a:solidFill>
        </a:fill>
      </a:tcStyle>
    </a:band2H>
    <a:firstCol>
      <a:tcTxStyle b="on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rgbClr val="002060"/>
              </a:solidFill>
              <a:prstDash val="solid"/>
              <a:round/>
            </a:ln>
          </a:left>
          <a:right>
            <a:ln w="12700" cap="flat">
              <a:solidFill>
                <a:srgbClr val="002060"/>
              </a:solidFill>
              <a:prstDash val="solid"/>
              <a:round/>
            </a:ln>
          </a:right>
          <a:top>
            <a:ln w="12700" cap="flat">
              <a:solidFill>
                <a:srgbClr val="002060"/>
              </a:solidFill>
              <a:prstDash val="solid"/>
              <a:round/>
            </a:ln>
          </a:top>
          <a:bottom>
            <a:ln w="12700" cap="flat">
              <a:solidFill>
                <a:srgbClr val="002060"/>
              </a:solidFill>
              <a:prstDash val="solid"/>
              <a:round/>
            </a:ln>
          </a:bottom>
          <a:insideH>
            <a:ln w="12700" cap="flat">
              <a:solidFill>
                <a:srgbClr val="002060"/>
              </a:solidFill>
              <a:prstDash val="solid"/>
              <a:round/>
            </a:ln>
          </a:insideH>
          <a:insideV>
            <a:ln w="12700" cap="flat">
              <a:solidFill>
                <a:srgbClr val="002060"/>
              </a:solidFill>
              <a:prstDash val="solid"/>
              <a:round/>
            </a:ln>
          </a:insideV>
        </a:tcBdr>
        <a:fill>
          <a:solidFill>
            <a:srgbClr val="002060">
              <a:alpha val="20000"/>
            </a:srgbClr>
          </a:solidFill>
        </a:fill>
      </a:tcStyle>
    </a:firstCol>
    <a:lastRow>
      <a:tcTxStyle b="on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rgbClr val="002060"/>
              </a:solidFill>
              <a:prstDash val="solid"/>
              <a:round/>
            </a:ln>
          </a:left>
          <a:right>
            <a:ln w="12700" cap="flat">
              <a:solidFill>
                <a:srgbClr val="002060"/>
              </a:solidFill>
              <a:prstDash val="solid"/>
              <a:round/>
            </a:ln>
          </a:right>
          <a:top>
            <a:ln w="50800" cap="flat">
              <a:solidFill>
                <a:srgbClr val="002060"/>
              </a:solidFill>
              <a:prstDash val="solid"/>
              <a:round/>
            </a:ln>
          </a:top>
          <a:bottom>
            <a:ln w="12700" cap="flat">
              <a:solidFill>
                <a:srgbClr val="002060"/>
              </a:solidFill>
              <a:prstDash val="solid"/>
              <a:round/>
            </a:ln>
          </a:bottom>
          <a:insideH>
            <a:ln w="12700" cap="flat">
              <a:solidFill>
                <a:srgbClr val="002060"/>
              </a:solidFill>
              <a:prstDash val="solid"/>
              <a:round/>
            </a:ln>
          </a:insideH>
          <a:insideV>
            <a:ln w="12700" cap="flat">
              <a:solidFill>
                <a:srgbClr val="00206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ndara"/>
          <a:ea typeface="Candara"/>
          <a:cs typeface="Candara"/>
        </a:font>
        <a:srgbClr val="002060"/>
      </a:tcTxStyle>
      <a:tcStyle>
        <a:tcBdr>
          <a:left>
            <a:ln w="12700" cap="flat">
              <a:solidFill>
                <a:srgbClr val="002060"/>
              </a:solidFill>
              <a:prstDash val="solid"/>
              <a:round/>
            </a:ln>
          </a:left>
          <a:right>
            <a:ln w="12700" cap="flat">
              <a:solidFill>
                <a:srgbClr val="002060"/>
              </a:solidFill>
              <a:prstDash val="solid"/>
              <a:round/>
            </a:ln>
          </a:right>
          <a:top>
            <a:ln w="12700" cap="flat">
              <a:solidFill>
                <a:srgbClr val="002060"/>
              </a:solidFill>
              <a:prstDash val="solid"/>
              <a:round/>
            </a:ln>
          </a:top>
          <a:bottom>
            <a:ln w="25400" cap="flat">
              <a:solidFill>
                <a:srgbClr val="002060"/>
              </a:solidFill>
              <a:prstDash val="solid"/>
              <a:round/>
            </a:ln>
          </a:bottom>
          <a:insideH>
            <a:ln w="12700" cap="flat">
              <a:solidFill>
                <a:srgbClr val="002060"/>
              </a:solidFill>
              <a:prstDash val="solid"/>
              <a:round/>
            </a:ln>
          </a:insideH>
          <a:insideV>
            <a:ln w="12700" cap="flat">
              <a:solidFill>
                <a:srgbClr val="00206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3"/>
    <p:restoredTop sz="94685"/>
  </p:normalViewPr>
  <p:slideViewPr>
    <p:cSldViewPr snapToGrid="0" snapToObjects="1">
      <p:cViewPr varScale="1">
        <p:scale>
          <a:sx n="134" d="100"/>
          <a:sy n="134" d="100"/>
        </p:scale>
        <p:origin x="20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7" d="100"/>
          <a:sy n="107" d="100"/>
        </p:scale>
        <p:origin x="440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395536" y="3753458"/>
            <a:ext cx="8320090" cy="1294572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Um</a:t>
            </a:r>
          </a:p>
          <a:p>
            <a:pPr lvl="1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</a:t>
            </a:r>
            <a:r>
              <a:rPr dirty="0" err="1"/>
              <a:t>Dois</a:t>
            </a:r>
            <a:endParaRPr dirty="0"/>
          </a:p>
          <a:p>
            <a:pPr lvl="2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</a:t>
            </a:r>
            <a:r>
              <a:rPr dirty="0" err="1"/>
              <a:t>Três</a:t>
            </a:r>
            <a:endParaRPr dirty="0"/>
          </a:p>
          <a:p>
            <a:pPr lvl="3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Quatro</a:t>
            </a:r>
          </a:p>
          <a:p>
            <a:pPr lvl="4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Cinco</a:t>
            </a:r>
          </a:p>
        </p:txBody>
      </p:sp>
      <p:sp>
        <p:nvSpPr>
          <p:cNvPr id="3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34B4A1-AA7A-5E45-8F7A-FB7ACB95D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581" y="1288358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13"/>
          <p:cNvSpPr/>
          <p:nvPr/>
        </p:nvSpPr>
        <p:spPr>
          <a:xfrm>
            <a:off x="228600" y="228600"/>
            <a:ext cx="8695944" cy="2134545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DCAF1A"/>
              </a:gs>
              <a:gs pos="48000">
                <a:srgbClr val="F0D782"/>
              </a:gs>
              <a:gs pos="100000">
                <a:srgbClr val="F6E6B2"/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chemeClr val="accent1">
                    <a:hueOff val="-2778947"/>
                    <a:satOff val="-79166"/>
                    <a:lumOff val="28235"/>
                  </a:schemeClr>
                </a:solidFill>
              </a:defRPr>
            </a:pPr>
            <a:endParaRPr/>
          </a:p>
        </p:txBody>
      </p:sp>
      <p:grpSp>
        <p:nvGrpSpPr>
          <p:cNvPr id="45" name="Group 15"/>
          <p:cNvGrpSpPr/>
          <p:nvPr/>
        </p:nvGrpSpPr>
        <p:grpSpPr>
          <a:xfrm>
            <a:off x="228600" y="1424730"/>
            <a:ext cx="8723377" cy="1329874"/>
            <a:chOff x="0" y="0"/>
            <a:chExt cx="8723376" cy="1329873"/>
          </a:xfrm>
        </p:grpSpPr>
        <p:sp>
          <p:nvSpPr>
            <p:cNvPr id="40" name="Freeform 14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chemeClr val="accent1">
                <a:hueOff val="-2778947"/>
                <a:satOff val="-79166"/>
                <a:lumOff val="28235"/>
                <a:alpha val="2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41" name="Freeform 18"/>
            <p:cNvSpPr/>
            <p:nvPr/>
          </p:nvSpPr>
          <p:spPr>
            <a:xfrm>
              <a:off x="2398378" y="23744"/>
              <a:ext cx="5544517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chemeClr val="accent1">
                <a:hueOff val="-2778947"/>
                <a:satOff val="-79166"/>
                <a:lumOff val="28235"/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42" name="Freeform 22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43" name="Freeform 26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44" name="Freeform 10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</p:grpSp>
      <p:pic>
        <p:nvPicPr>
          <p:cNvPr id="46" name="Picture 6" descr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875" y="395986"/>
            <a:ext cx="1789000" cy="8523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Picture 8" descr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55" y="344053"/>
            <a:ext cx="1098586" cy="956175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228600" y="2276872"/>
            <a:ext cx="8519863" cy="3849292"/>
          </a:xfrm>
          <a:prstGeom prst="rect">
            <a:avLst/>
          </a:prstGeom>
        </p:spPr>
        <p:txBody>
          <a:bodyPr anchor="t"/>
          <a:lstStyle>
            <a:lvl1pPr marL="274320" indent="-274320">
              <a:spcBef>
                <a:spcPts val="800"/>
              </a:spcBef>
              <a:buClr>
                <a:schemeClr val="accent1"/>
              </a:buClr>
              <a:buSzPct val="100000"/>
              <a:buFont typeface="Symbol"/>
              <a:buChar char="*"/>
              <a:defRPr sz="3600"/>
            </a:lvl1pPr>
            <a:lvl2pPr marL="610552" indent="-308610">
              <a:spcBef>
                <a:spcPts val="800"/>
              </a:spcBef>
              <a:buClr>
                <a:schemeClr val="accent1"/>
              </a:buClr>
              <a:buSzPct val="100000"/>
              <a:buFont typeface="Symbol"/>
              <a:buChar char="*"/>
              <a:defRPr sz="3600"/>
            </a:lvl2pPr>
            <a:lvl3pPr marL="884237" indent="-257175">
              <a:spcBef>
                <a:spcPts val="800"/>
              </a:spcBef>
              <a:buClr>
                <a:schemeClr val="accent1"/>
              </a:buClr>
              <a:buSzPct val="100000"/>
              <a:buFont typeface="Symbol"/>
              <a:buChar char="*"/>
              <a:defRPr sz="3600"/>
            </a:lvl3pPr>
            <a:lvl4pPr marL="1208314" indent="-293914">
              <a:spcBef>
                <a:spcPts val="800"/>
              </a:spcBef>
              <a:buClr>
                <a:schemeClr val="accent1"/>
              </a:buClr>
              <a:buSzPct val="100000"/>
              <a:buFont typeface="Symbol"/>
              <a:buChar char="*"/>
              <a:defRPr sz="3600"/>
            </a:lvl4pPr>
            <a:lvl5pPr marL="1577339" indent="-342900">
              <a:spcBef>
                <a:spcPts val="800"/>
              </a:spcBef>
              <a:buClr>
                <a:schemeClr val="accent1"/>
              </a:buClr>
              <a:buSzPct val="100000"/>
              <a:buFont typeface="Symbol"/>
              <a:buChar char="*"/>
              <a:defRPr sz="3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Texto do Título"/>
          <p:cNvSpPr txBox="1">
            <a:spLocks noGrp="1"/>
          </p:cNvSpPr>
          <p:nvPr>
            <p:ph type="title"/>
          </p:nvPr>
        </p:nvSpPr>
        <p:spPr>
          <a:xfrm>
            <a:off x="1589536" y="344053"/>
            <a:ext cx="5353445" cy="1080677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100392" y="6309319"/>
            <a:ext cx="343903" cy="3581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bm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3"/>
          <p:cNvSpPr/>
          <p:nvPr/>
        </p:nvSpPr>
        <p:spPr>
          <a:xfrm>
            <a:off x="228600" y="228600"/>
            <a:ext cx="8695944" cy="2134545"/>
          </a:xfrm>
          <a:prstGeom prst="roundRect">
            <a:avLst>
              <a:gd name="adj" fmla="val 3362"/>
            </a:avLst>
          </a:prstGeom>
          <a:gradFill>
            <a:gsLst>
              <a:gs pos="0">
                <a:srgbClr val="DCAF1A"/>
              </a:gs>
              <a:gs pos="48000">
                <a:srgbClr val="F0D782"/>
              </a:gs>
              <a:gs pos="100000">
                <a:srgbClr val="F6E6B2"/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chemeClr val="accent1">
                    <a:hueOff val="-2778947"/>
                    <a:satOff val="-79166"/>
                    <a:lumOff val="28235"/>
                  </a:schemeClr>
                </a:solidFill>
              </a:defRPr>
            </a:pPr>
            <a:endParaRPr/>
          </a:p>
        </p:txBody>
      </p:sp>
      <p:grpSp>
        <p:nvGrpSpPr>
          <p:cNvPr id="8" name="Group 15"/>
          <p:cNvGrpSpPr/>
          <p:nvPr/>
        </p:nvGrpSpPr>
        <p:grpSpPr>
          <a:xfrm>
            <a:off x="228600" y="1424730"/>
            <a:ext cx="8723377" cy="1329874"/>
            <a:chOff x="0" y="0"/>
            <a:chExt cx="8723376" cy="1329873"/>
          </a:xfrm>
        </p:grpSpPr>
        <p:sp>
          <p:nvSpPr>
            <p:cNvPr id="3" name="Freeform 14"/>
            <p:cNvSpPr/>
            <p:nvPr/>
          </p:nvSpPr>
          <p:spPr>
            <a:xfrm>
              <a:off x="5835772" y="145036"/>
              <a:ext cx="2876430" cy="71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2"/>
                  </a:lnTo>
                  <a:lnTo>
                    <a:pt x="14751" y="5535"/>
                  </a:lnTo>
                  <a:lnTo>
                    <a:pt x="13682" y="6547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2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7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2"/>
                  </a:lnTo>
                  <a:lnTo>
                    <a:pt x="4837" y="20587"/>
                  </a:lnTo>
                  <a:lnTo>
                    <a:pt x="5715" y="20857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2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2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chemeClr val="accent1">
                <a:hueOff val="-2778947"/>
                <a:satOff val="-79166"/>
                <a:lumOff val="28235"/>
                <a:alpha val="2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4" name="Freeform 18"/>
            <p:cNvSpPr/>
            <p:nvPr/>
          </p:nvSpPr>
          <p:spPr>
            <a:xfrm>
              <a:off x="2398378" y="23744"/>
              <a:ext cx="5544517" cy="8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chemeClr val="accent1">
                <a:hueOff val="-2778947"/>
                <a:satOff val="-79166"/>
                <a:lumOff val="28235"/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5" name="Freeform 22"/>
            <p:cNvSpPr/>
            <p:nvPr/>
          </p:nvSpPr>
          <p:spPr>
            <a:xfrm>
              <a:off x="2617062" y="29007"/>
              <a:ext cx="5467981" cy="77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6" name="Freeform 26"/>
            <p:cNvSpPr/>
            <p:nvPr/>
          </p:nvSpPr>
          <p:spPr>
            <a:xfrm>
              <a:off x="5397823" y="15619"/>
              <a:ext cx="3308001" cy="65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7" name="Freeform 10"/>
            <p:cNvSpPr/>
            <p:nvPr/>
          </p:nvSpPr>
          <p:spPr>
            <a:xfrm>
              <a:off x="0" y="0"/>
              <a:ext cx="8723377" cy="1329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blipFill rotWithShape="1">
              <a:blip r:embed="rId4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</p:grpSp>
      <p:pic>
        <p:nvPicPr>
          <p:cNvPr id="9" name="Picture 6" descr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1875" y="395986"/>
            <a:ext cx="1789000" cy="8523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Picture 8" descr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2055" y="344053"/>
            <a:ext cx="1098586" cy="95617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ounded Rectangle 15"/>
          <p:cNvSpPr/>
          <p:nvPr/>
        </p:nvSpPr>
        <p:spPr>
          <a:xfrm>
            <a:off x="228600" y="188639"/>
            <a:ext cx="8695944" cy="6120681"/>
          </a:xfrm>
          <a:prstGeom prst="roundRect">
            <a:avLst>
              <a:gd name="adj" fmla="val 1272"/>
            </a:avLst>
          </a:prstGeom>
          <a:gradFill>
            <a:gsLst>
              <a:gs pos="0">
                <a:srgbClr val="E6BC2C"/>
              </a:gs>
              <a:gs pos="100000">
                <a:srgbClr val="F6E6B2"/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sz="1800">
                <a:solidFill>
                  <a:schemeClr val="accent1">
                    <a:hueOff val="-2778947"/>
                    <a:satOff val="-79166"/>
                    <a:lumOff val="28235"/>
                  </a:schemeClr>
                </a:solidFill>
              </a:defRPr>
            </a:pPr>
            <a:endParaRPr/>
          </a:p>
        </p:txBody>
      </p:sp>
      <p:grpSp>
        <p:nvGrpSpPr>
          <p:cNvPr id="17" name="Group 9"/>
          <p:cNvGrpSpPr/>
          <p:nvPr/>
        </p:nvGrpSpPr>
        <p:grpSpPr>
          <a:xfrm>
            <a:off x="211665" y="5353963"/>
            <a:ext cx="8723378" cy="1331581"/>
            <a:chOff x="0" y="0"/>
            <a:chExt cx="8723376" cy="1331579"/>
          </a:xfrm>
        </p:grpSpPr>
        <p:sp>
          <p:nvSpPr>
            <p:cNvPr id="12" name="Freeform 14"/>
            <p:cNvSpPr/>
            <p:nvPr/>
          </p:nvSpPr>
          <p:spPr>
            <a:xfrm>
              <a:off x="5843256" y="145222"/>
              <a:ext cx="2880121" cy="71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52" y="0"/>
                  </a:moveTo>
                  <a:lnTo>
                    <a:pt x="20642" y="608"/>
                  </a:lnTo>
                  <a:lnTo>
                    <a:pt x="19716" y="1283"/>
                  </a:lnTo>
                  <a:lnTo>
                    <a:pt x="18774" y="2025"/>
                  </a:lnTo>
                  <a:lnTo>
                    <a:pt x="17800" y="2768"/>
                  </a:lnTo>
                  <a:lnTo>
                    <a:pt x="16811" y="3645"/>
                  </a:lnTo>
                  <a:lnTo>
                    <a:pt x="15789" y="4523"/>
                  </a:lnTo>
                  <a:lnTo>
                    <a:pt x="14751" y="5535"/>
                  </a:lnTo>
                  <a:lnTo>
                    <a:pt x="13682" y="6548"/>
                  </a:lnTo>
                  <a:lnTo>
                    <a:pt x="11750" y="8505"/>
                  </a:lnTo>
                  <a:lnTo>
                    <a:pt x="9866" y="10260"/>
                  </a:lnTo>
                  <a:lnTo>
                    <a:pt x="8062" y="11880"/>
                  </a:lnTo>
                  <a:lnTo>
                    <a:pt x="6322" y="13433"/>
                  </a:lnTo>
                  <a:lnTo>
                    <a:pt x="4662" y="14783"/>
                  </a:lnTo>
                  <a:lnTo>
                    <a:pt x="3049" y="15997"/>
                  </a:lnTo>
                  <a:lnTo>
                    <a:pt x="1501" y="17145"/>
                  </a:lnTo>
                  <a:lnTo>
                    <a:pt x="0" y="18158"/>
                  </a:lnTo>
                  <a:lnTo>
                    <a:pt x="1038" y="18765"/>
                  </a:lnTo>
                  <a:lnTo>
                    <a:pt x="2027" y="19305"/>
                  </a:lnTo>
                  <a:lnTo>
                    <a:pt x="2985" y="19777"/>
                  </a:lnTo>
                  <a:lnTo>
                    <a:pt x="3927" y="20183"/>
                  </a:lnTo>
                  <a:lnTo>
                    <a:pt x="4837" y="20587"/>
                  </a:lnTo>
                  <a:lnTo>
                    <a:pt x="5715" y="20858"/>
                  </a:lnTo>
                  <a:lnTo>
                    <a:pt x="6561" y="21127"/>
                  </a:lnTo>
                  <a:lnTo>
                    <a:pt x="7392" y="21330"/>
                  </a:lnTo>
                  <a:lnTo>
                    <a:pt x="8206" y="21465"/>
                  </a:lnTo>
                  <a:lnTo>
                    <a:pt x="8988" y="21533"/>
                  </a:lnTo>
                  <a:lnTo>
                    <a:pt x="9738" y="21600"/>
                  </a:lnTo>
                  <a:lnTo>
                    <a:pt x="10473" y="21600"/>
                  </a:lnTo>
                  <a:lnTo>
                    <a:pt x="11191" y="21533"/>
                  </a:lnTo>
                  <a:lnTo>
                    <a:pt x="11894" y="21465"/>
                  </a:lnTo>
                  <a:lnTo>
                    <a:pt x="12564" y="21330"/>
                  </a:lnTo>
                  <a:lnTo>
                    <a:pt x="13219" y="21127"/>
                  </a:lnTo>
                  <a:lnTo>
                    <a:pt x="13841" y="20925"/>
                  </a:lnTo>
                  <a:lnTo>
                    <a:pt x="14464" y="20655"/>
                  </a:lnTo>
                  <a:lnTo>
                    <a:pt x="15645" y="19980"/>
                  </a:lnTo>
                  <a:lnTo>
                    <a:pt x="16763" y="19170"/>
                  </a:lnTo>
                  <a:lnTo>
                    <a:pt x="17816" y="18225"/>
                  </a:lnTo>
                  <a:lnTo>
                    <a:pt x="18327" y="17685"/>
                  </a:lnTo>
                  <a:lnTo>
                    <a:pt x="18822" y="17145"/>
                  </a:lnTo>
                  <a:lnTo>
                    <a:pt x="19780" y="15930"/>
                  </a:lnTo>
                  <a:lnTo>
                    <a:pt x="20690" y="14580"/>
                  </a:lnTo>
                  <a:lnTo>
                    <a:pt x="21568" y="13162"/>
                  </a:lnTo>
                  <a:lnTo>
                    <a:pt x="21600" y="13095"/>
                  </a:lnTo>
                  <a:lnTo>
                    <a:pt x="21600" y="0"/>
                  </a:lnTo>
                  <a:lnTo>
                    <a:pt x="21552" y="0"/>
                  </a:lnTo>
                  <a:close/>
                </a:path>
              </a:pathLst>
            </a:custGeom>
            <a:solidFill>
              <a:schemeClr val="accent1">
                <a:hueOff val="-2778947"/>
                <a:satOff val="-79166"/>
                <a:lumOff val="28235"/>
                <a:alpha val="2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13" name="Freeform 18"/>
            <p:cNvSpPr/>
            <p:nvPr/>
          </p:nvSpPr>
          <p:spPr>
            <a:xfrm>
              <a:off x="2410742" y="16756"/>
              <a:ext cx="5551628" cy="85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39"/>
                  </a:moveTo>
                  <a:lnTo>
                    <a:pt x="21128" y="19843"/>
                  </a:lnTo>
                  <a:lnTo>
                    <a:pt x="20639" y="19446"/>
                  </a:lnTo>
                  <a:lnTo>
                    <a:pt x="19621" y="18482"/>
                  </a:lnTo>
                  <a:lnTo>
                    <a:pt x="18544" y="17291"/>
                  </a:lnTo>
                  <a:lnTo>
                    <a:pt x="17409" y="15987"/>
                  </a:lnTo>
                  <a:lnTo>
                    <a:pt x="16208" y="14400"/>
                  </a:lnTo>
                  <a:lnTo>
                    <a:pt x="14941" y="12643"/>
                  </a:lnTo>
                  <a:lnTo>
                    <a:pt x="13608" y="10602"/>
                  </a:lnTo>
                  <a:lnTo>
                    <a:pt x="12200" y="8391"/>
                  </a:lnTo>
                  <a:lnTo>
                    <a:pt x="11645" y="7540"/>
                  </a:lnTo>
                  <a:lnTo>
                    <a:pt x="11106" y="6690"/>
                  </a:lnTo>
                  <a:lnTo>
                    <a:pt x="10063" y="5216"/>
                  </a:lnTo>
                  <a:lnTo>
                    <a:pt x="9558" y="4592"/>
                  </a:lnTo>
                  <a:lnTo>
                    <a:pt x="9069" y="3969"/>
                  </a:lnTo>
                  <a:lnTo>
                    <a:pt x="8589" y="3402"/>
                  </a:lnTo>
                  <a:lnTo>
                    <a:pt x="8117" y="2891"/>
                  </a:lnTo>
                  <a:lnTo>
                    <a:pt x="7661" y="2438"/>
                  </a:lnTo>
                  <a:lnTo>
                    <a:pt x="7206" y="2041"/>
                  </a:lnTo>
                  <a:lnTo>
                    <a:pt x="6344" y="1304"/>
                  </a:lnTo>
                  <a:lnTo>
                    <a:pt x="5524" y="794"/>
                  </a:lnTo>
                  <a:lnTo>
                    <a:pt x="4754" y="397"/>
                  </a:lnTo>
                  <a:lnTo>
                    <a:pt x="4017" y="113"/>
                  </a:lnTo>
                  <a:lnTo>
                    <a:pt x="3321" y="0"/>
                  </a:lnTo>
                  <a:lnTo>
                    <a:pt x="2667" y="0"/>
                  </a:lnTo>
                  <a:lnTo>
                    <a:pt x="2054" y="113"/>
                  </a:lnTo>
                  <a:lnTo>
                    <a:pt x="1483" y="283"/>
                  </a:lnTo>
                  <a:lnTo>
                    <a:pt x="952" y="567"/>
                  </a:lnTo>
                  <a:lnTo>
                    <a:pt x="456" y="907"/>
                  </a:lnTo>
                  <a:lnTo>
                    <a:pt x="0" y="1361"/>
                  </a:lnTo>
                  <a:lnTo>
                    <a:pt x="638" y="1871"/>
                  </a:lnTo>
                  <a:lnTo>
                    <a:pt x="1300" y="2438"/>
                  </a:lnTo>
                  <a:lnTo>
                    <a:pt x="1988" y="3175"/>
                  </a:lnTo>
                  <a:lnTo>
                    <a:pt x="2700" y="3969"/>
                  </a:lnTo>
                  <a:lnTo>
                    <a:pt x="3437" y="4932"/>
                  </a:lnTo>
                  <a:lnTo>
                    <a:pt x="4199" y="5953"/>
                  </a:lnTo>
                  <a:lnTo>
                    <a:pt x="4994" y="7087"/>
                  </a:lnTo>
                  <a:lnTo>
                    <a:pt x="5806" y="8391"/>
                  </a:lnTo>
                  <a:lnTo>
                    <a:pt x="7272" y="10715"/>
                  </a:lnTo>
                  <a:lnTo>
                    <a:pt x="8663" y="12756"/>
                  </a:lnTo>
                  <a:lnTo>
                    <a:pt x="9972" y="14627"/>
                  </a:lnTo>
                  <a:lnTo>
                    <a:pt x="10610" y="15420"/>
                  </a:lnTo>
                  <a:lnTo>
                    <a:pt x="11214" y="16214"/>
                  </a:lnTo>
                  <a:lnTo>
                    <a:pt x="11810" y="16951"/>
                  </a:lnTo>
                  <a:lnTo>
                    <a:pt x="12390" y="17575"/>
                  </a:lnTo>
                  <a:lnTo>
                    <a:pt x="12953" y="18198"/>
                  </a:lnTo>
                  <a:lnTo>
                    <a:pt x="13500" y="18765"/>
                  </a:lnTo>
                  <a:lnTo>
                    <a:pt x="14030" y="19219"/>
                  </a:lnTo>
                  <a:lnTo>
                    <a:pt x="14544" y="19672"/>
                  </a:lnTo>
                  <a:lnTo>
                    <a:pt x="15040" y="20069"/>
                  </a:lnTo>
                  <a:lnTo>
                    <a:pt x="15529" y="20466"/>
                  </a:lnTo>
                  <a:lnTo>
                    <a:pt x="16001" y="20750"/>
                  </a:lnTo>
                  <a:lnTo>
                    <a:pt x="16457" y="20976"/>
                  </a:lnTo>
                  <a:lnTo>
                    <a:pt x="16896" y="21203"/>
                  </a:lnTo>
                  <a:lnTo>
                    <a:pt x="17326" y="21373"/>
                  </a:lnTo>
                  <a:lnTo>
                    <a:pt x="17749" y="21487"/>
                  </a:lnTo>
                  <a:lnTo>
                    <a:pt x="18155" y="21600"/>
                  </a:lnTo>
                  <a:lnTo>
                    <a:pt x="18925" y="21600"/>
                  </a:lnTo>
                  <a:lnTo>
                    <a:pt x="19298" y="21543"/>
                  </a:lnTo>
                  <a:lnTo>
                    <a:pt x="19654" y="21487"/>
                  </a:lnTo>
                  <a:lnTo>
                    <a:pt x="20002" y="21373"/>
                  </a:lnTo>
                  <a:lnTo>
                    <a:pt x="20341" y="21203"/>
                  </a:lnTo>
                  <a:lnTo>
                    <a:pt x="20672" y="20976"/>
                  </a:lnTo>
                  <a:lnTo>
                    <a:pt x="21302" y="20523"/>
                  </a:lnTo>
                  <a:lnTo>
                    <a:pt x="21600" y="20239"/>
                  </a:lnTo>
                  <a:close/>
                </a:path>
              </a:pathLst>
            </a:custGeom>
            <a:solidFill>
              <a:schemeClr val="accent1">
                <a:hueOff val="-2778947"/>
                <a:satOff val="-79166"/>
                <a:lumOff val="28235"/>
                <a:alpha val="4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14" name="Freeform 22"/>
            <p:cNvSpPr/>
            <p:nvPr/>
          </p:nvSpPr>
          <p:spPr>
            <a:xfrm>
              <a:off x="2620418" y="29044"/>
              <a:ext cx="5474995" cy="77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79"/>
                  </a:moveTo>
                  <a:lnTo>
                    <a:pt x="76" y="2054"/>
                  </a:lnTo>
                  <a:lnTo>
                    <a:pt x="302" y="1743"/>
                  </a:lnTo>
                  <a:lnTo>
                    <a:pt x="689" y="1307"/>
                  </a:lnTo>
                  <a:lnTo>
                    <a:pt x="941" y="1058"/>
                  </a:lnTo>
                  <a:lnTo>
                    <a:pt x="1235" y="809"/>
                  </a:lnTo>
                  <a:lnTo>
                    <a:pt x="1562" y="622"/>
                  </a:lnTo>
                  <a:lnTo>
                    <a:pt x="1940" y="436"/>
                  </a:lnTo>
                  <a:lnTo>
                    <a:pt x="2351" y="249"/>
                  </a:lnTo>
                  <a:lnTo>
                    <a:pt x="2813" y="124"/>
                  </a:lnTo>
                  <a:lnTo>
                    <a:pt x="3317" y="62"/>
                  </a:lnTo>
                  <a:lnTo>
                    <a:pt x="3863" y="0"/>
                  </a:lnTo>
                  <a:lnTo>
                    <a:pt x="4451" y="62"/>
                  </a:lnTo>
                  <a:lnTo>
                    <a:pt x="5081" y="187"/>
                  </a:lnTo>
                  <a:lnTo>
                    <a:pt x="5761" y="436"/>
                  </a:lnTo>
                  <a:lnTo>
                    <a:pt x="6483" y="747"/>
                  </a:lnTo>
                  <a:lnTo>
                    <a:pt x="7248" y="1245"/>
                  </a:lnTo>
                  <a:lnTo>
                    <a:pt x="8062" y="1805"/>
                  </a:lnTo>
                  <a:lnTo>
                    <a:pt x="8927" y="2490"/>
                  </a:lnTo>
                  <a:lnTo>
                    <a:pt x="9834" y="3299"/>
                  </a:lnTo>
                  <a:lnTo>
                    <a:pt x="10792" y="4295"/>
                  </a:lnTo>
                  <a:lnTo>
                    <a:pt x="11791" y="5416"/>
                  </a:lnTo>
                  <a:lnTo>
                    <a:pt x="12841" y="6723"/>
                  </a:lnTo>
                  <a:lnTo>
                    <a:pt x="13941" y="8279"/>
                  </a:lnTo>
                  <a:lnTo>
                    <a:pt x="15091" y="9960"/>
                  </a:lnTo>
                  <a:lnTo>
                    <a:pt x="16292" y="11827"/>
                  </a:lnTo>
                  <a:lnTo>
                    <a:pt x="17544" y="13944"/>
                  </a:lnTo>
                  <a:lnTo>
                    <a:pt x="18845" y="16247"/>
                  </a:lnTo>
                  <a:lnTo>
                    <a:pt x="20198" y="18799"/>
                  </a:lnTo>
                  <a:lnTo>
                    <a:pt x="21600" y="21600"/>
                  </a:lnTo>
                </a:path>
              </a:pathLst>
            </a:custGeom>
            <a:noFill/>
            <a:ln w="3175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15" name="Freeform 26"/>
            <p:cNvSpPr/>
            <p:nvPr/>
          </p:nvSpPr>
          <p:spPr>
            <a:xfrm>
              <a:off x="5404746" y="15639"/>
              <a:ext cx="3312245" cy="652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625" y="20712"/>
                  </a:lnTo>
                  <a:lnTo>
                    <a:pt x="2332" y="18419"/>
                  </a:lnTo>
                  <a:lnTo>
                    <a:pt x="3512" y="16866"/>
                  </a:lnTo>
                  <a:lnTo>
                    <a:pt x="4872" y="15164"/>
                  </a:lnTo>
                  <a:lnTo>
                    <a:pt x="6386" y="13315"/>
                  </a:lnTo>
                  <a:lnTo>
                    <a:pt x="8010" y="11318"/>
                  </a:lnTo>
                  <a:lnTo>
                    <a:pt x="9731" y="9395"/>
                  </a:lnTo>
                  <a:lnTo>
                    <a:pt x="11494" y="7471"/>
                  </a:lnTo>
                  <a:lnTo>
                    <a:pt x="13299" y="5696"/>
                  </a:lnTo>
                  <a:lnTo>
                    <a:pt x="15089" y="3995"/>
                  </a:lnTo>
                  <a:lnTo>
                    <a:pt x="15978" y="3255"/>
                  </a:lnTo>
                  <a:lnTo>
                    <a:pt x="16839" y="2515"/>
                  </a:lnTo>
                  <a:lnTo>
                    <a:pt x="17699" y="1923"/>
                  </a:lnTo>
                  <a:lnTo>
                    <a:pt x="18532" y="1332"/>
                  </a:lnTo>
                  <a:lnTo>
                    <a:pt x="19351" y="888"/>
                  </a:lnTo>
                  <a:lnTo>
                    <a:pt x="20129" y="518"/>
                  </a:lnTo>
                  <a:lnTo>
                    <a:pt x="20878" y="222"/>
                  </a:lnTo>
                  <a:lnTo>
                    <a:pt x="21600" y="0"/>
                  </a:lnTo>
                </a:path>
              </a:pathLst>
            </a:custGeom>
            <a:noFill/>
            <a:ln w="3175" cap="flat">
              <a:solidFill>
                <a:schemeClr val="accent1">
                  <a:hueOff val="-2778947"/>
                  <a:satOff val="-79166"/>
                  <a:lumOff val="28235"/>
                </a:schemeClr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  <p:sp>
          <p:nvSpPr>
            <p:cNvPr id="16" name="Freeform 10"/>
            <p:cNvSpPr/>
            <p:nvPr/>
          </p:nvSpPr>
          <p:spPr>
            <a:xfrm>
              <a:off x="0" y="-1"/>
              <a:ext cx="8723377" cy="13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89" y="9278"/>
                  </a:moveTo>
                  <a:lnTo>
                    <a:pt x="21389" y="9821"/>
                  </a:lnTo>
                  <a:lnTo>
                    <a:pt x="21189" y="10329"/>
                  </a:lnTo>
                  <a:lnTo>
                    <a:pt x="20978" y="10800"/>
                  </a:lnTo>
                  <a:lnTo>
                    <a:pt x="20762" y="11235"/>
                  </a:lnTo>
                  <a:lnTo>
                    <a:pt x="20541" y="11670"/>
                  </a:lnTo>
                  <a:lnTo>
                    <a:pt x="20309" y="12068"/>
                  </a:lnTo>
                  <a:lnTo>
                    <a:pt x="20071" y="12395"/>
                  </a:lnTo>
                  <a:lnTo>
                    <a:pt x="19824" y="12721"/>
                  </a:lnTo>
                  <a:lnTo>
                    <a:pt x="19565" y="13011"/>
                  </a:lnTo>
                  <a:lnTo>
                    <a:pt x="19297" y="13228"/>
                  </a:lnTo>
                  <a:lnTo>
                    <a:pt x="19017" y="13446"/>
                  </a:lnTo>
                  <a:lnTo>
                    <a:pt x="18727" y="13591"/>
                  </a:lnTo>
                  <a:lnTo>
                    <a:pt x="18427" y="13736"/>
                  </a:lnTo>
                  <a:lnTo>
                    <a:pt x="18111" y="13808"/>
                  </a:lnTo>
                  <a:lnTo>
                    <a:pt x="17784" y="13808"/>
                  </a:lnTo>
                  <a:lnTo>
                    <a:pt x="17441" y="13772"/>
                  </a:lnTo>
                  <a:lnTo>
                    <a:pt x="17083" y="13699"/>
                  </a:lnTo>
                  <a:lnTo>
                    <a:pt x="16714" y="13591"/>
                  </a:lnTo>
                  <a:lnTo>
                    <a:pt x="16329" y="13409"/>
                  </a:lnTo>
                  <a:lnTo>
                    <a:pt x="15923" y="13156"/>
                  </a:lnTo>
                  <a:lnTo>
                    <a:pt x="15502" y="12866"/>
                  </a:lnTo>
                  <a:lnTo>
                    <a:pt x="15064" y="12503"/>
                  </a:lnTo>
                  <a:lnTo>
                    <a:pt x="14611" y="12105"/>
                  </a:lnTo>
                  <a:lnTo>
                    <a:pt x="14136" y="11634"/>
                  </a:lnTo>
                  <a:lnTo>
                    <a:pt x="13641" y="11090"/>
                  </a:lnTo>
                  <a:lnTo>
                    <a:pt x="13130" y="10474"/>
                  </a:lnTo>
                  <a:lnTo>
                    <a:pt x="12592" y="9785"/>
                  </a:lnTo>
                  <a:lnTo>
                    <a:pt x="12039" y="9060"/>
                  </a:lnTo>
                  <a:lnTo>
                    <a:pt x="11459" y="8227"/>
                  </a:lnTo>
                  <a:lnTo>
                    <a:pt x="10863" y="7357"/>
                  </a:lnTo>
                  <a:lnTo>
                    <a:pt x="10241" y="6415"/>
                  </a:lnTo>
                  <a:lnTo>
                    <a:pt x="9593" y="5364"/>
                  </a:lnTo>
                  <a:lnTo>
                    <a:pt x="8950" y="4349"/>
                  </a:lnTo>
                  <a:lnTo>
                    <a:pt x="8328" y="3479"/>
                  </a:lnTo>
                  <a:lnTo>
                    <a:pt x="7732" y="2682"/>
                  </a:lnTo>
                  <a:lnTo>
                    <a:pt x="7163" y="2030"/>
                  </a:lnTo>
                  <a:lnTo>
                    <a:pt x="6620" y="1486"/>
                  </a:lnTo>
                  <a:lnTo>
                    <a:pt x="6098" y="1015"/>
                  </a:lnTo>
                  <a:lnTo>
                    <a:pt x="5603" y="652"/>
                  </a:lnTo>
                  <a:lnTo>
                    <a:pt x="5134" y="362"/>
                  </a:lnTo>
                  <a:lnTo>
                    <a:pt x="4681" y="181"/>
                  </a:lnTo>
                  <a:lnTo>
                    <a:pt x="4259" y="36"/>
                  </a:lnTo>
                  <a:lnTo>
                    <a:pt x="3853" y="0"/>
                  </a:lnTo>
                  <a:lnTo>
                    <a:pt x="3473" y="0"/>
                  </a:lnTo>
                  <a:lnTo>
                    <a:pt x="3115" y="72"/>
                  </a:lnTo>
                  <a:lnTo>
                    <a:pt x="2778" y="181"/>
                  </a:lnTo>
                  <a:lnTo>
                    <a:pt x="2461" y="362"/>
                  </a:lnTo>
                  <a:lnTo>
                    <a:pt x="2166" y="544"/>
                  </a:lnTo>
                  <a:lnTo>
                    <a:pt x="1887" y="797"/>
                  </a:lnTo>
                  <a:lnTo>
                    <a:pt x="1634" y="1051"/>
                  </a:lnTo>
                  <a:lnTo>
                    <a:pt x="1397" y="1341"/>
                  </a:lnTo>
                  <a:lnTo>
                    <a:pt x="1186" y="1667"/>
                  </a:lnTo>
                  <a:lnTo>
                    <a:pt x="986" y="1957"/>
                  </a:lnTo>
                  <a:lnTo>
                    <a:pt x="812" y="2283"/>
                  </a:lnTo>
                  <a:lnTo>
                    <a:pt x="654" y="2609"/>
                  </a:lnTo>
                  <a:lnTo>
                    <a:pt x="511" y="2899"/>
                  </a:lnTo>
                  <a:lnTo>
                    <a:pt x="390" y="3189"/>
                  </a:lnTo>
                  <a:lnTo>
                    <a:pt x="127" y="3914"/>
                  </a:lnTo>
                  <a:lnTo>
                    <a:pt x="0" y="4349"/>
                  </a:lnTo>
                  <a:lnTo>
                    <a:pt x="0" y="21600"/>
                  </a:lnTo>
                  <a:lnTo>
                    <a:pt x="21589" y="21600"/>
                  </a:lnTo>
                  <a:lnTo>
                    <a:pt x="21600" y="21491"/>
                  </a:lnTo>
                  <a:lnTo>
                    <a:pt x="21600" y="9242"/>
                  </a:lnTo>
                  <a:lnTo>
                    <a:pt x="21589" y="9278"/>
                  </a:lnTo>
                  <a:close/>
                </a:path>
              </a:pathLst>
            </a:custGeom>
            <a:blipFill rotWithShape="1">
              <a:blip r:embed="rId4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l">
                <a:defRPr sz="1800"/>
              </a:pPr>
              <a:endParaRPr/>
            </a:p>
          </p:txBody>
        </p:sp>
      </p:grpSp>
      <p:sp>
        <p:nvSpPr>
          <p:cNvPr id="19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100392" y="6319330"/>
            <a:ext cx="343903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0" name="Picture 6" descr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7292" y="503872"/>
            <a:ext cx="1892796" cy="9017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Picture 8" descr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7" y="400113"/>
            <a:ext cx="1300539" cy="1131949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6"/>
          <p:cNvSpPr txBox="1"/>
          <p:nvPr/>
        </p:nvSpPr>
        <p:spPr>
          <a:xfrm>
            <a:off x="1624066" y="509211"/>
            <a:ext cx="5262729" cy="913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XXV</a:t>
            </a:r>
            <a:r>
              <a:rPr lang="pt-BR" dirty="0" err="1"/>
              <a:t>I</a:t>
            </a:r>
            <a:r>
              <a:rPr dirty="0"/>
              <a:t> </a:t>
            </a:r>
            <a:r>
              <a:rPr dirty="0" err="1"/>
              <a:t>Congresso</a:t>
            </a:r>
            <a:r>
              <a:rPr dirty="0"/>
              <a:t> </a:t>
            </a:r>
            <a:r>
              <a:rPr dirty="0" err="1"/>
              <a:t>Brasileiro</a:t>
            </a:r>
            <a:r>
              <a:rPr dirty="0"/>
              <a:t> de Custos</a:t>
            </a:r>
            <a:br>
              <a:rPr dirty="0"/>
            </a:br>
            <a:r>
              <a:rPr lang="pt-BR" dirty="0"/>
              <a:t>Curitiba</a:t>
            </a:r>
            <a:r>
              <a:rPr dirty="0"/>
              <a:t>, 1</a:t>
            </a:r>
            <a:r>
              <a:rPr lang="pt-BR" dirty="0"/>
              <a:t>1</a:t>
            </a:r>
            <a:r>
              <a:rPr dirty="0"/>
              <a:t> a 1</a:t>
            </a:r>
            <a:r>
              <a:rPr lang="pt-BR" dirty="0"/>
              <a:t>3</a:t>
            </a:r>
            <a:r>
              <a:rPr dirty="0"/>
              <a:t> de </a:t>
            </a:r>
            <a:r>
              <a:rPr dirty="0" err="1"/>
              <a:t>novembro</a:t>
            </a:r>
            <a:r>
              <a:rPr dirty="0"/>
              <a:t> de 201</a:t>
            </a:r>
            <a:r>
              <a:rPr lang="pt-BR" dirty="0"/>
              <a:t>9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1pPr>
      <a:lvl2pPr marL="0" marR="0" indent="457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2pPr>
      <a:lvl3pPr marL="0" marR="0" indent="9144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3pPr>
      <a:lvl4pPr marL="0" marR="0" indent="1371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4pPr>
      <a:lvl5pPr marL="0" marR="0" indent="18288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5pPr>
      <a:lvl6pPr marL="0" marR="0" indent="22860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6pPr>
      <a:lvl7pPr marL="0" marR="0" indent="27432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7pPr>
      <a:lvl8pPr marL="0" marR="0" indent="32004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8pPr>
      <a:lvl9pPr marL="0" marR="0" indent="3657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002060"/>
          </a:solidFill>
          <a:uFillTx/>
          <a:latin typeface="Candara"/>
          <a:ea typeface="Candara"/>
          <a:cs typeface="Candara"/>
          <a:sym typeface="Candara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ndar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82F635-0F1F-174A-A60E-A57AE83DA511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A9476D-31BF-3541-AC90-983619598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581" y="2366128"/>
            <a:ext cx="6858000" cy="130982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1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Espaço Reservado para Rodapé 2"/>
          <p:cNvSpPr txBox="1"/>
          <p:nvPr/>
        </p:nvSpPr>
        <p:spPr>
          <a:xfrm>
            <a:off x="228599" y="6353383"/>
            <a:ext cx="772777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1200" b="1"/>
            </a:lvl1pPr>
          </a:lstStyle>
          <a:p>
            <a:r>
              <a:rPr dirty="0"/>
              <a:t>XXV</a:t>
            </a:r>
            <a:r>
              <a:rPr lang="pt-BR" dirty="0" err="1"/>
              <a:t>I</a:t>
            </a:r>
            <a:r>
              <a:rPr dirty="0"/>
              <a:t> </a:t>
            </a:r>
            <a:r>
              <a:rPr dirty="0" err="1"/>
              <a:t>Congresso</a:t>
            </a:r>
            <a:r>
              <a:rPr dirty="0"/>
              <a:t> </a:t>
            </a:r>
            <a:r>
              <a:rPr dirty="0" err="1"/>
              <a:t>Brasileiro</a:t>
            </a:r>
            <a:r>
              <a:rPr dirty="0"/>
              <a:t> de Custos – </a:t>
            </a:r>
            <a:r>
              <a:rPr lang="pt-BR" dirty="0"/>
              <a:t>Curitiba, PR</a:t>
            </a:r>
            <a:r>
              <a:rPr dirty="0"/>
              <a:t> – 1</a:t>
            </a:r>
            <a:r>
              <a:rPr lang="pt-BR" dirty="0"/>
              <a:t>1</a:t>
            </a:r>
            <a:r>
              <a:rPr dirty="0"/>
              <a:t> a 1</a:t>
            </a:r>
            <a:r>
              <a:rPr lang="pt-BR" dirty="0"/>
              <a:t>3</a:t>
            </a:r>
            <a:r>
              <a:rPr dirty="0"/>
              <a:t> de </a:t>
            </a:r>
            <a:r>
              <a:rPr dirty="0" err="1"/>
              <a:t>novembro</a:t>
            </a:r>
            <a:r>
              <a:rPr dirty="0"/>
              <a:t> de 201</a:t>
            </a:r>
            <a:r>
              <a:rPr lang="pt-BR" dirty="0"/>
              <a:t>9</a:t>
            </a:r>
            <a:endParaRPr dirty="0"/>
          </a:p>
        </p:txBody>
      </p:sp>
      <p:sp>
        <p:nvSpPr>
          <p:cNvPr id="63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100392" y="6309319"/>
            <a:ext cx="224022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64" name="Espaço Reservado para Conteúdo 1"/>
          <p:cNvSpPr txBox="1">
            <a:spLocks noGrp="1"/>
          </p:cNvSpPr>
          <p:nvPr>
            <p:ph type="body" idx="1"/>
          </p:nvPr>
        </p:nvSpPr>
        <p:spPr>
          <a:xfrm>
            <a:off x="228600" y="2276872"/>
            <a:ext cx="8519863" cy="384929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5" name="Título 3"/>
          <p:cNvSpPr txBox="1">
            <a:spLocks noGrp="1"/>
          </p:cNvSpPr>
          <p:nvPr>
            <p:ph type="title"/>
          </p:nvPr>
        </p:nvSpPr>
        <p:spPr>
          <a:xfrm>
            <a:off x="1589535" y="344053"/>
            <a:ext cx="5353446" cy="1080677"/>
          </a:xfrm>
          <a:prstGeom prst="rect">
            <a:avLst/>
          </a:prstGeom>
        </p:spPr>
        <p:txBody>
          <a:bodyPr/>
          <a:lstStyle/>
          <a:p>
            <a:pPr defTabSz="804672">
              <a:defRPr sz="3343"/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Espaço Reservado para Rodapé 2"/>
          <p:cNvSpPr txBox="1"/>
          <p:nvPr/>
        </p:nvSpPr>
        <p:spPr>
          <a:xfrm>
            <a:off x="228599" y="6353383"/>
            <a:ext cx="772777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1200" b="1"/>
            </a:lvl1pPr>
          </a:lstStyle>
          <a:p>
            <a:r>
              <a:rPr dirty="0"/>
              <a:t>XXV</a:t>
            </a:r>
            <a:r>
              <a:rPr lang="pt-BR" dirty="0" err="1"/>
              <a:t>I</a:t>
            </a:r>
            <a:r>
              <a:rPr dirty="0"/>
              <a:t> </a:t>
            </a:r>
            <a:r>
              <a:rPr dirty="0" err="1"/>
              <a:t>Congresso</a:t>
            </a:r>
            <a:r>
              <a:rPr dirty="0"/>
              <a:t> </a:t>
            </a:r>
            <a:r>
              <a:rPr dirty="0" err="1"/>
              <a:t>Brasileiro</a:t>
            </a:r>
            <a:r>
              <a:rPr dirty="0"/>
              <a:t> de Custos – </a:t>
            </a:r>
            <a:r>
              <a:rPr lang="pt-BR" dirty="0"/>
              <a:t>Curitiba, PR</a:t>
            </a:r>
            <a:r>
              <a:rPr dirty="0"/>
              <a:t> – 1</a:t>
            </a:r>
            <a:r>
              <a:rPr lang="pt-BR" dirty="0"/>
              <a:t>1</a:t>
            </a:r>
            <a:r>
              <a:rPr dirty="0"/>
              <a:t> a 1</a:t>
            </a:r>
            <a:r>
              <a:rPr lang="pt-BR" dirty="0"/>
              <a:t>3</a:t>
            </a:r>
            <a:r>
              <a:rPr dirty="0"/>
              <a:t> de </a:t>
            </a:r>
            <a:r>
              <a:rPr dirty="0" err="1"/>
              <a:t>novembro</a:t>
            </a:r>
            <a:r>
              <a:rPr dirty="0"/>
              <a:t> de 201</a:t>
            </a:r>
            <a:r>
              <a:rPr lang="pt-BR" dirty="0"/>
              <a:t>9</a:t>
            </a:r>
            <a:endParaRPr dirty="0"/>
          </a:p>
        </p:txBody>
      </p:sp>
      <p:sp>
        <p:nvSpPr>
          <p:cNvPr id="6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100392" y="6309319"/>
            <a:ext cx="224022" cy="3581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69" name="Espaço Reservado para Conteúdo 1"/>
          <p:cNvSpPr txBox="1">
            <a:spLocks noGrp="1"/>
          </p:cNvSpPr>
          <p:nvPr>
            <p:ph type="body" idx="1"/>
          </p:nvPr>
        </p:nvSpPr>
        <p:spPr>
          <a:xfrm>
            <a:off x="228600" y="2276872"/>
            <a:ext cx="8519863" cy="384929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0" name="Título 3"/>
          <p:cNvSpPr txBox="1">
            <a:spLocks noGrp="1"/>
          </p:cNvSpPr>
          <p:nvPr>
            <p:ph type="title"/>
          </p:nvPr>
        </p:nvSpPr>
        <p:spPr>
          <a:xfrm>
            <a:off x="1589535" y="344053"/>
            <a:ext cx="5353446" cy="1080677"/>
          </a:xfrm>
          <a:prstGeom prst="rect">
            <a:avLst/>
          </a:prstGeom>
        </p:spPr>
        <p:txBody>
          <a:bodyPr/>
          <a:lstStyle/>
          <a:p>
            <a:pPr defTabSz="804672">
              <a:defRPr sz="3343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elo Caso CBC 2016">
  <a:themeElements>
    <a:clrScheme name="Modelo Caso CBC 2016">
      <a:dk1>
        <a:srgbClr val="002060"/>
      </a:dk1>
      <a:lt1>
        <a:srgbClr val="606060"/>
      </a:lt1>
      <a:dk2>
        <a:srgbClr val="A7A7A7"/>
      </a:dk2>
      <a:lt2>
        <a:srgbClr val="535353"/>
      </a:lt2>
      <a:accent1>
        <a:srgbClr val="F0D67E"/>
      </a:accent1>
      <a:accent2>
        <a:srgbClr val="867847"/>
      </a:accent2>
      <a:accent3>
        <a:srgbClr val="675C36"/>
      </a:accent3>
      <a:accent4>
        <a:srgbClr val="484026"/>
      </a:accent4>
      <a:accent5>
        <a:srgbClr val="292415"/>
      </a:accent5>
      <a:accent6>
        <a:srgbClr val="0A0905"/>
      </a:accent6>
      <a:hlink>
        <a:srgbClr val="0000FF"/>
      </a:hlink>
      <a:folHlink>
        <a:srgbClr val="FF00FF"/>
      </a:folHlink>
    </a:clrScheme>
    <a:fontScheme name="Modelo Caso CBC 20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delo Caso CBC 20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2778947"/>
            <a:satOff val="-79166"/>
            <a:lumOff val="28235"/>
          </a:schemeClr>
        </a:solidFill>
        <a:ln w="15875" cap="flat">
          <a:solidFill>
            <a:srgbClr val="C3A53D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06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C3A53D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206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lo Caso CBC 2016">
  <a:themeElements>
    <a:clrScheme name="Modelo Caso CBC 20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D67E"/>
      </a:accent1>
      <a:accent2>
        <a:srgbClr val="867847"/>
      </a:accent2>
      <a:accent3>
        <a:srgbClr val="675C36"/>
      </a:accent3>
      <a:accent4>
        <a:srgbClr val="484026"/>
      </a:accent4>
      <a:accent5>
        <a:srgbClr val="292415"/>
      </a:accent5>
      <a:accent6>
        <a:srgbClr val="0A0905"/>
      </a:accent6>
      <a:hlink>
        <a:srgbClr val="0000FF"/>
      </a:hlink>
      <a:folHlink>
        <a:srgbClr val="FF00FF"/>
      </a:folHlink>
    </a:clrScheme>
    <a:fontScheme name="Modelo Caso CBC 20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delo Caso CBC 20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2778947"/>
            <a:satOff val="-79166"/>
            <a:lumOff val="28235"/>
          </a:schemeClr>
        </a:solidFill>
        <a:ln w="15875" cap="flat">
          <a:solidFill>
            <a:srgbClr val="C3A53D"/>
          </a:solidFill>
          <a:prstDash val="solid"/>
          <a:round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06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rgbClr val="C3A53D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2060"/>
            </a:solidFill>
            <a:effectLst/>
            <a:uFillTx/>
            <a:latin typeface="Candara"/>
            <a:ea typeface="Candara"/>
            <a:cs typeface="Candara"/>
            <a:sym typeface="Candar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Candara</vt:lpstr>
      <vt:lpstr>Symbol</vt:lpstr>
      <vt:lpstr>Modelo Caso CBC 2016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Luis Gustavo Bornia</cp:lastModifiedBy>
  <cp:revision>3</cp:revision>
  <dcterms:modified xsi:type="dcterms:W3CDTF">2019-10-14T18:39:39Z</dcterms:modified>
</cp:coreProperties>
</file>